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1"/>
  </p:normalViewPr>
  <p:slideViewPr>
    <p:cSldViewPr snapToGrid="0" snapToObjects="1">
      <p:cViewPr>
        <p:scale>
          <a:sx n="109" d="100"/>
          <a:sy n="109" d="100"/>
        </p:scale>
        <p:origin x="68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89DF-4ED8-0446-B3DD-183A26870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超市账单管理项目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17D76-ABBC-8947-A704-8EEA0A2AE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姓名：张文轩</a:t>
            </a:r>
            <a:endParaRPr lang="en-US" altLang="zh-CN" dirty="0"/>
          </a:p>
          <a:p>
            <a:r>
              <a:rPr lang="zh-CN" altLang="en-US" dirty="0"/>
              <a:t>班级： </a:t>
            </a:r>
            <a:r>
              <a:rPr lang="en-US" altLang="zh-CN" dirty="0"/>
              <a:t>WBJ19081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8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764B8-24D9-1347-AFFD-A644CCDA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80" y="269630"/>
            <a:ext cx="3738795" cy="2562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F38EE-A44B-9846-B3C4-416AE91D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34" y="2832588"/>
            <a:ext cx="4754685" cy="3835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ABA7DC-F675-514C-92F0-F5BA30BC6A3B}"/>
              </a:ext>
            </a:extLst>
          </p:cNvPr>
          <p:cNvSpPr txBox="1"/>
          <p:nvPr/>
        </p:nvSpPr>
        <p:spPr>
          <a:xfrm>
            <a:off x="6998677" y="339969"/>
            <a:ext cx="4144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删除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可以选择单行或多行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删除前提示用户确认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delete from account where </a:t>
            </a:r>
            <a:r>
              <a:rPr lang="en-US" dirty="0" err="1"/>
              <a:t>a_id</a:t>
            </a:r>
            <a:r>
              <a:rPr lang="en-US" dirty="0"/>
              <a:t>=?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AC30B-04FE-E444-89BA-76DB58DB749B}"/>
              </a:ext>
            </a:extLst>
          </p:cNvPr>
          <p:cNvSpPr txBox="1"/>
          <p:nvPr/>
        </p:nvSpPr>
        <p:spPr>
          <a:xfrm>
            <a:off x="6998677" y="2832588"/>
            <a:ext cx="5089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导出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不选中任何一行则默认导出全部账单信息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有选中状态则根据选中行导出账单信息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473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339C-39DE-AE4F-B6AE-935681C3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供应商管理模块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8030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682ED-615F-644E-A711-23B936DE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062" y="1199668"/>
            <a:ext cx="7149018" cy="4458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8021F0-615F-6742-894D-3652396A6FB9}"/>
              </a:ext>
            </a:extLst>
          </p:cNvPr>
          <p:cNvSpPr txBox="1"/>
          <p:nvPr/>
        </p:nvSpPr>
        <p:spPr>
          <a:xfrm>
            <a:off x="7631723" y="2828834"/>
            <a:ext cx="3305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查询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根据供应商名模糊查询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zh-CN" altLang="en-US" dirty="0"/>
              <a:t>*</a:t>
            </a:r>
            <a:r>
              <a:rPr lang="en-US" dirty="0"/>
              <a:t> from supplier </a:t>
            </a:r>
          </a:p>
          <a:p>
            <a:pPr lvl="1"/>
            <a:r>
              <a:rPr lang="en-US" dirty="0"/>
              <a:t>where </a:t>
            </a:r>
            <a:r>
              <a:rPr lang="en-US" dirty="0" err="1"/>
              <a:t>s_name</a:t>
            </a:r>
            <a:r>
              <a:rPr lang="en-US" dirty="0"/>
              <a:t> like "%?%"</a:t>
            </a:r>
          </a:p>
        </p:txBody>
      </p:sp>
    </p:spTree>
    <p:extLst>
      <p:ext uri="{BB962C8B-B14F-4D97-AF65-F5344CB8AC3E}">
        <p14:creationId xmlns:p14="http://schemas.microsoft.com/office/powerpoint/2010/main" val="7069160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0096-F355-AA4B-BFFA-00910E5E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358" y="579046"/>
            <a:ext cx="4295989" cy="5699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6623E-4EBC-EB4A-B209-14A241087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81" y="579046"/>
            <a:ext cx="4295989" cy="5699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5405A-5939-6149-93CF-9844A584EF9B}"/>
              </a:ext>
            </a:extLst>
          </p:cNvPr>
          <p:cNvSpPr txBox="1"/>
          <p:nvPr/>
        </p:nvSpPr>
        <p:spPr>
          <a:xfrm>
            <a:off x="7411332" y="876738"/>
            <a:ext cx="462819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添加或修改供应商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页面布局相同，根据点击按钮传参</a:t>
            </a:r>
            <a:endParaRPr lang="en-US" altLang="zh-CN" dirty="0"/>
          </a:p>
          <a:p>
            <a:pPr lvl="1"/>
            <a:r>
              <a:rPr lang="zh-CN" altLang="en-US" dirty="0"/>
              <a:t>修改部分文字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修改页面需要加载选中供应商信息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供应商信息根据</a:t>
            </a:r>
            <a:r>
              <a:rPr lang="en-US" altLang="zh-CN" dirty="0"/>
              <a:t>id</a:t>
            </a:r>
            <a:r>
              <a:rPr lang="zh-CN" altLang="en-US" dirty="0"/>
              <a:t>查询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zh-CN" altLang="en-US" dirty="0"/>
              <a:t>*</a:t>
            </a:r>
            <a:r>
              <a:rPr lang="en-US" dirty="0"/>
              <a:t> from supplier where </a:t>
            </a:r>
            <a:r>
              <a:rPr lang="en-US" dirty="0" err="1"/>
              <a:t>s_id</a:t>
            </a:r>
            <a:r>
              <a:rPr lang="en-US" dirty="0"/>
              <a:t>=?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添加按钮需要先判断改状态的供应商</a:t>
            </a:r>
            <a:endParaRPr lang="en-US" altLang="zh-CN" dirty="0"/>
          </a:p>
          <a:p>
            <a:pPr lvl="1"/>
            <a:r>
              <a:rPr lang="zh-CN" altLang="en-US" dirty="0"/>
              <a:t>是否存在（名称）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zh-CN" altLang="en-US" dirty="0"/>
              <a:t>*</a:t>
            </a:r>
            <a:r>
              <a:rPr lang="en-US" dirty="0"/>
              <a:t> from supplier where </a:t>
            </a:r>
            <a:r>
              <a:rPr lang="en-US" dirty="0" err="1"/>
              <a:t>s_name</a:t>
            </a:r>
            <a:r>
              <a:rPr lang="en-US" dirty="0"/>
              <a:t>=?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符合添加条件后插入供应商信息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insert into supplier values(?,?,?,?,?,?,?)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或更新，级联更新，同时更新账单表</a:t>
            </a:r>
            <a:endParaRPr lang="en-US" altLang="zh-CN" dirty="0"/>
          </a:p>
          <a:p>
            <a:pPr lvl="1"/>
            <a:r>
              <a:rPr lang="zh-CN" altLang="en-US" dirty="0"/>
              <a:t>供应商信息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update supplier set </a:t>
            </a:r>
            <a:r>
              <a:rPr lang="en-US" altLang="zh-CN" dirty="0"/>
              <a:t>…</a:t>
            </a:r>
            <a:r>
              <a:rPr lang="en-US" dirty="0"/>
              <a:t> where </a:t>
            </a:r>
            <a:r>
              <a:rPr lang="en-US" dirty="0" err="1"/>
              <a:t>s_id</a:t>
            </a:r>
            <a:r>
              <a:rPr lang="en-US" dirty="0"/>
              <a:t>=?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添加或修改成功关闭当前页面同时</a:t>
            </a:r>
            <a:endParaRPr lang="en-US" altLang="zh-CN" dirty="0"/>
          </a:p>
          <a:p>
            <a:pPr lvl="1"/>
            <a:r>
              <a:rPr lang="zh-CN" altLang="en-US" dirty="0"/>
              <a:t>刷新主菜单表格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802148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0D6340-EA4C-864A-AE03-BE47AD871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80" y="269630"/>
            <a:ext cx="3738795" cy="2562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2E066-FA2F-BB46-9534-32E78677F8BA}"/>
              </a:ext>
            </a:extLst>
          </p:cNvPr>
          <p:cNvSpPr txBox="1"/>
          <p:nvPr/>
        </p:nvSpPr>
        <p:spPr>
          <a:xfrm>
            <a:off x="6998677" y="339969"/>
            <a:ext cx="46281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删除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可以选择单行或多行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删除前提示用户确认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级联删除，同时删除账单表对应商品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delete from account where </a:t>
            </a:r>
            <a:r>
              <a:rPr lang="en-US" dirty="0" err="1"/>
              <a:t>a_id</a:t>
            </a:r>
            <a:r>
              <a:rPr lang="en-US" dirty="0"/>
              <a:t>=?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D6070-1385-C147-ADF6-37978B53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73" y="2550770"/>
            <a:ext cx="5376008" cy="4336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EF1AC-BEAC-E944-AE69-B67C19765188}"/>
              </a:ext>
            </a:extLst>
          </p:cNvPr>
          <p:cNvSpPr txBox="1"/>
          <p:nvPr/>
        </p:nvSpPr>
        <p:spPr>
          <a:xfrm>
            <a:off x="6998677" y="2832588"/>
            <a:ext cx="45953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导入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读取文件，解析供应商信息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先判断是否存在对应供应商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zh-CN" altLang="en-US" dirty="0"/>
              <a:t>* </a:t>
            </a:r>
            <a:r>
              <a:rPr lang="en-US" dirty="0"/>
              <a:t>from supplier where </a:t>
            </a:r>
            <a:r>
              <a:rPr lang="en-US" dirty="0" err="1"/>
              <a:t>s_name</a:t>
            </a:r>
            <a:r>
              <a:rPr lang="en-US" dirty="0"/>
              <a:t>=?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如已存在则跳过，不存在则新增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insert into supplier values(?,?,?,?,?,?,?)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导入完成刷新表格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6179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37B9-AA7A-F24C-8FB9-0252A880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用户管理模块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64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A30A3-A8B1-9745-BBE1-1DCC792E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754"/>
            <a:ext cx="7161571" cy="44664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B7B690-21B8-2246-AD64-C67E6936FB63}"/>
              </a:ext>
            </a:extLst>
          </p:cNvPr>
          <p:cNvSpPr txBox="1"/>
          <p:nvPr/>
        </p:nvSpPr>
        <p:spPr>
          <a:xfrm>
            <a:off x="7831016" y="2828835"/>
            <a:ext cx="3013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查询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根据用户名模糊查询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zh-CN" altLang="en-US" dirty="0"/>
              <a:t>*</a:t>
            </a:r>
            <a:r>
              <a:rPr lang="en-US" dirty="0"/>
              <a:t> from user </a:t>
            </a:r>
          </a:p>
          <a:p>
            <a:pPr lvl="1"/>
            <a:r>
              <a:rPr lang="en-US" dirty="0"/>
              <a:t>where </a:t>
            </a:r>
            <a:r>
              <a:rPr lang="en-US" dirty="0" err="1"/>
              <a:t>u_name</a:t>
            </a:r>
            <a:r>
              <a:rPr lang="en-US" dirty="0"/>
              <a:t> like "%?%"</a:t>
            </a:r>
          </a:p>
        </p:txBody>
      </p:sp>
    </p:spTree>
    <p:extLst>
      <p:ext uri="{BB962C8B-B14F-4D97-AF65-F5344CB8AC3E}">
        <p14:creationId xmlns:p14="http://schemas.microsoft.com/office/powerpoint/2010/main" val="34889866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1789D-7C5B-D34C-951B-D08453DE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1" y="275492"/>
            <a:ext cx="4753563" cy="6307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CDB66D-F2B1-5E48-9DAA-43F5118F047E}"/>
              </a:ext>
            </a:extLst>
          </p:cNvPr>
          <p:cNvSpPr txBox="1"/>
          <p:nvPr/>
        </p:nvSpPr>
        <p:spPr>
          <a:xfrm>
            <a:off x="6599767" y="2136337"/>
            <a:ext cx="48590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添加用户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根据当前用户权限赋予其可下放的权限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超管 </a:t>
            </a:r>
            <a:r>
              <a:rPr lang="en-US" altLang="zh-CN" dirty="0"/>
              <a:t>——&gt;</a:t>
            </a:r>
            <a:r>
              <a:rPr lang="zh-CN" altLang="en-US" dirty="0"/>
              <a:t> 部门经理、职员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部门经理 </a:t>
            </a:r>
            <a:r>
              <a:rPr lang="en-US" altLang="zh-CN" dirty="0"/>
              <a:t>——&gt;</a:t>
            </a:r>
            <a:r>
              <a:rPr lang="zh-CN" altLang="en-US" dirty="0"/>
              <a:t> 职员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先通过</a:t>
            </a:r>
            <a:r>
              <a:rPr lang="en-US" altLang="zh-CN" dirty="0"/>
              <a:t>id</a:t>
            </a:r>
            <a:r>
              <a:rPr lang="zh-CN" altLang="en-US" dirty="0"/>
              <a:t>判断用户是否存在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zh-CN" altLang="en-US" dirty="0"/>
              <a:t>*</a:t>
            </a:r>
            <a:r>
              <a:rPr lang="en-US" dirty="0"/>
              <a:t> from user where </a:t>
            </a:r>
            <a:r>
              <a:rPr lang="en-US" dirty="0" err="1"/>
              <a:t>u_id</a:t>
            </a:r>
            <a:r>
              <a:rPr lang="en-US" dirty="0"/>
              <a:t>=?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如存在给出提示，不存在直接新增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insert into user values(?,?,?,?,?,?,?,?)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563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A2F44-E885-FD42-A977-C24441E9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74" y="-55129"/>
            <a:ext cx="5210387" cy="6913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A94FA-DDB4-C54D-9790-6225333F1C17}"/>
              </a:ext>
            </a:extLst>
          </p:cNvPr>
          <p:cNvSpPr txBox="1"/>
          <p:nvPr/>
        </p:nvSpPr>
        <p:spPr>
          <a:xfrm>
            <a:off x="6020118" y="2136338"/>
            <a:ext cx="61718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修改用户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同级用户之间不可修改，不能对上级修改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先通过</a:t>
            </a:r>
            <a:r>
              <a:rPr lang="en-US" altLang="zh-CN" dirty="0"/>
              <a:t>id</a:t>
            </a:r>
            <a:r>
              <a:rPr lang="zh-CN" altLang="en-US" dirty="0"/>
              <a:t>拿到选中的用户，将用户信息初始化在</a:t>
            </a:r>
            <a:r>
              <a:rPr lang="en-US" altLang="zh-CN" dirty="0"/>
              <a:t>UI</a:t>
            </a:r>
            <a:r>
              <a:rPr lang="zh-CN" altLang="en-US" dirty="0"/>
              <a:t>上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如果选中的是自己，则限制权限不可更改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非自己用户修改后关闭当前页面，刷新表格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update user set </a:t>
            </a:r>
            <a:r>
              <a:rPr lang="en-US" altLang="zh-CN" dirty="0"/>
              <a:t>…</a:t>
            </a:r>
            <a:r>
              <a:rPr lang="en-US" dirty="0"/>
              <a:t> where </a:t>
            </a:r>
            <a:r>
              <a:rPr lang="en-US" dirty="0" err="1"/>
              <a:t>u_id</a:t>
            </a:r>
            <a:r>
              <a:rPr lang="en-US" dirty="0"/>
              <a:t>=?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修改自身，如果名称或密码发生变更要求重新登录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如果名称密码没变动则关闭当前页面刷新表格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34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A4B31-B067-654F-8DD4-C6C334F3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80" y="269630"/>
            <a:ext cx="3738795" cy="2562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33845-D494-CB42-8CA9-797C13D3CC7C}"/>
              </a:ext>
            </a:extLst>
          </p:cNvPr>
          <p:cNvSpPr txBox="1"/>
          <p:nvPr/>
        </p:nvSpPr>
        <p:spPr>
          <a:xfrm>
            <a:off x="6958027" y="2093924"/>
            <a:ext cx="43973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删除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可以选择单行或多行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删除前提示用户确认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delete from user where </a:t>
            </a:r>
            <a:r>
              <a:rPr lang="en-US" altLang="zh-CN" dirty="0" err="1"/>
              <a:t>u</a:t>
            </a:r>
            <a:r>
              <a:rPr lang="en-US" dirty="0" err="1"/>
              <a:t>_id</a:t>
            </a:r>
            <a:r>
              <a:rPr lang="en-US" dirty="0"/>
              <a:t>=?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要注意不可以删除自己，给出提示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76EC6-B3B5-D44E-9512-1D37C571D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79" y="2864572"/>
            <a:ext cx="3738795" cy="27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733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B26E-D13E-BA44-AD14-2ACABBD0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4406E-1C19-D14E-AB94-CFFFF0378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88880"/>
          </a:xfrm>
        </p:spPr>
        <p:txBody>
          <a:bodyPr/>
          <a:lstStyle/>
          <a:p>
            <a:r>
              <a:rPr lang="zh-CN" altLang="en-US" dirty="0"/>
              <a:t>登录模块</a:t>
            </a:r>
            <a:endParaRPr lang="en-US" altLang="zh-CN" dirty="0"/>
          </a:p>
          <a:p>
            <a:pPr lvl="1"/>
            <a:r>
              <a:rPr lang="zh-CN" altLang="en-US" dirty="0"/>
              <a:t>根据用户输入的姓名、密码和身份信息来登录</a:t>
            </a:r>
            <a:endParaRPr lang="en-US" altLang="zh-CN" dirty="0"/>
          </a:p>
          <a:p>
            <a:r>
              <a:rPr lang="zh-CN" altLang="en-US" dirty="0"/>
              <a:t>账单管理模块</a:t>
            </a:r>
            <a:endParaRPr lang="en-US" altLang="zh-CN" dirty="0"/>
          </a:p>
          <a:p>
            <a:pPr lvl="1"/>
            <a:r>
              <a:rPr lang="zh-CN" altLang="en-US" dirty="0"/>
              <a:t>账单的增、删、改、查、导出操作</a:t>
            </a:r>
            <a:endParaRPr lang="en-US" altLang="zh-CN" dirty="0"/>
          </a:p>
          <a:p>
            <a:r>
              <a:rPr lang="zh-CN" altLang="en-US" dirty="0"/>
              <a:t>供应商管理模块（需要用户权限）</a:t>
            </a:r>
            <a:endParaRPr lang="en-US" altLang="zh-CN" dirty="0"/>
          </a:p>
          <a:p>
            <a:pPr lvl="1"/>
            <a:r>
              <a:rPr lang="zh-CN" altLang="en-US" dirty="0"/>
              <a:t>供应商的增、删、改、查、导入操作</a:t>
            </a:r>
            <a:endParaRPr lang="en-US" altLang="zh-CN" dirty="0"/>
          </a:p>
          <a:p>
            <a:r>
              <a:rPr lang="zh-CN" altLang="en-US" dirty="0"/>
              <a:t>用户管理模块（需要用户权限）</a:t>
            </a:r>
            <a:endParaRPr lang="en-US" altLang="zh-CN" dirty="0"/>
          </a:p>
          <a:p>
            <a:pPr lvl="1"/>
            <a:r>
              <a:rPr lang="zh-CN" altLang="en-US" dirty="0"/>
              <a:t>用户的增、删、改、查操作</a:t>
            </a:r>
            <a:endParaRPr lang="en-US" altLang="zh-CN" dirty="0"/>
          </a:p>
          <a:p>
            <a:r>
              <a:rPr lang="zh-CN" altLang="en-US" dirty="0"/>
              <a:t>报表管理模块</a:t>
            </a:r>
            <a:endParaRPr lang="en-US" altLang="zh-CN" dirty="0"/>
          </a:p>
          <a:p>
            <a:pPr lvl="1"/>
            <a:r>
              <a:rPr lang="zh-CN" altLang="en-US" dirty="0"/>
              <a:t>按供应商和商品进行分组查询操作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099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5D18-8988-7147-9C97-48475C21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报表管理模块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844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D8BC-6C34-7842-A450-94D24EE2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308"/>
            <a:ext cx="7525369" cy="4693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A8119-EE2F-B04E-9835-D2A6D4230B7B}"/>
              </a:ext>
            </a:extLst>
          </p:cNvPr>
          <p:cNvSpPr txBox="1"/>
          <p:nvPr/>
        </p:nvSpPr>
        <p:spPr>
          <a:xfrm>
            <a:off x="7889631" y="2136338"/>
            <a:ext cx="36451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供应商分组查询（默认选中）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dirty="0"/>
              <a:t>select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supplier.s_id,supplier.s_name</a:t>
            </a:r>
            <a:r>
              <a:rPr lang="en-US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sum(</a:t>
            </a:r>
            <a:r>
              <a:rPr lang="en-US" dirty="0" err="1"/>
              <a:t>account.a_amount</a:t>
            </a:r>
            <a:r>
              <a:rPr lang="en-US" dirty="0"/>
              <a:t>),</a:t>
            </a:r>
          </a:p>
          <a:p>
            <a:pPr marL="285750" indent="-285750">
              <a:buFontTx/>
              <a:buChar char="-"/>
            </a:pPr>
            <a:r>
              <a:rPr lang="en-US" dirty="0"/>
              <a:t>count(</a:t>
            </a:r>
            <a:r>
              <a:rPr lang="en-US" dirty="0" err="1"/>
              <a:t>a_name</a:t>
            </a:r>
            <a:r>
              <a:rPr lang="en-US" dirty="0"/>
              <a:t>),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sum(</a:t>
            </a:r>
            <a:r>
              <a:rPr lang="en-US" dirty="0" err="1"/>
              <a:t>a_nums</a:t>
            </a:r>
            <a:r>
              <a:rPr lang="en-US" dirty="0"/>
              <a:t>) </a:t>
            </a:r>
          </a:p>
          <a:p>
            <a:pPr marL="285750" indent="-285750">
              <a:buFontTx/>
              <a:buChar char="-"/>
            </a:pPr>
            <a:r>
              <a:rPr lang="en-US" dirty="0"/>
              <a:t>from </a:t>
            </a:r>
            <a:r>
              <a:rPr lang="en-US" dirty="0" err="1"/>
              <a:t>account,supplier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where </a:t>
            </a:r>
            <a:r>
              <a:rPr lang="en-US" dirty="0" err="1"/>
              <a:t>account.s_id</a:t>
            </a:r>
            <a:r>
              <a:rPr lang="en-US" dirty="0"/>
              <a:t>=</a:t>
            </a:r>
            <a:r>
              <a:rPr lang="en-US" dirty="0" err="1"/>
              <a:t>supplier.s_id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 by </a:t>
            </a:r>
            <a:r>
              <a:rPr lang="en-US" dirty="0" err="1"/>
              <a:t>supplier.s_id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55726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D13B6-14F1-8240-A61E-2051841E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406"/>
            <a:ext cx="7913077" cy="4935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C1F27-82C2-5E46-B490-0B07D51370ED}"/>
              </a:ext>
            </a:extLst>
          </p:cNvPr>
          <p:cNvSpPr txBox="1"/>
          <p:nvPr/>
        </p:nvSpPr>
        <p:spPr>
          <a:xfrm>
            <a:off x="8077200" y="2551837"/>
            <a:ext cx="36451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商品分组查询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dirty="0"/>
              <a:t>select </a:t>
            </a:r>
            <a:r>
              <a:rPr lang="en-US" dirty="0" err="1"/>
              <a:t>a_name,sum</a:t>
            </a:r>
            <a:r>
              <a:rPr lang="en-US" dirty="0"/>
              <a:t>(</a:t>
            </a:r>
            <a:r>
              <a:rPr lang="en-US" dirty="0" err="1"/>
              <a:t>a_nums</a:t>
            </a:r>
            <a:r>
              <a:rPr lang="en-US" dirty="0"/>
              <a:t>),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sum(</a:t>
            </a:r>
            <a:r>
              <a:rPr lang="en-US" dirty="0" err="1"/>
              <a:t>a_amount</a:t>
            </a:r>
            <a:r>
              <a:rPr lang="en-US" dirty="0"/>
              <a:t>),</a:t>
            </a:r>
            <a:r>
              <a:rPr lang="en-US" dirty="0" err="1"/>
              <a:t>s_name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from </a:t>
            </a:r>
            <a:r>
              <a:rPr lang="en-US" dirty="0" err="1"/>
              <a:t>account,supplier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where </a:t>
            </a:r>
            <a:r>
              <a:rPr lang="en-US" dirty="0" err="1"/>
              <a:t>account.s_id</a:t>
            </a:r>
            <a:r>
              <a:rPr lang="en-US" dirty="0"/>
              <a:t>=</a:t>
            </a:r>
            <a:r>
              <a:rPr lang="en-US" dirty="0" err="1"/>
              <a:t>supplier.s_id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 by </a:t>
            </a:r>
            <a:r>
              <a:rPr lang="en-US" dirty="0" err="1"/>
              <a:t>a_name,s_name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4878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AF64-93C6-F34D-8171-C60B1737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退出系统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1651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50E63-09E5-5B49-BDC5-EF260F7B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657350"/>
            <a:ext cx="4838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4481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E302-0645-2441-BA23-2F441602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8450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42B75-5A49-8949-BFF7-D74238B5E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626" y="76200"/>
            <a:ext cx="4394747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2425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8569-9C28-1245-958C-FAF3C31BD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954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33EF-EDFE-6A4B-A7CB-667577B3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登录模块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1636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70BD9-2B8B-9E46-8757-C5CA76A2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395"/>
            <a:ext cx="6883977" cy="4849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A189E7-9BE8-DB4B-8A85-E468F1947ACB}"/>
              </a:ext>
            </a:extLst>
          </p:cNvPr>
          <p:cNvSpPr txBox="1"/>
          <p:nvPr/>
        </p:nvSpPr>
        <p:spPr>
          <a:xfrm>
            <a:off x="8240233" y="2644170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权限等级分配</a:t>
            </a:r>
            <a:endParaRPr lang="en-US" altLang="zh-CN" sz="2400" dirty="0"/>
          </a:p>
          <a:p>
            <a:pPr marL="342900" indent="-342900">
              <a:buFontTx/>
              <a:buChar char="-"/>
            </a:pP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超级管理员</a:t>
            </a:r>
            <a:endParaRPr lang="en-US" altLang="zh-CN" dirty="0"/>
          </a:p>
          <a:p>
            <a:pPr marL="800100" lvl="1" indent="-342900">
              <a:buFontTx/>
              <a:buChar char="-"/>
            </a:pPr>
            <a:r>
              <a:rPr lang="zh-CN" altLang="en-US" dirty="0"/>
              <a:t>部门经理</a:t>
            </a:r>
            <a:endParaRPr lang="en-US" altLang="zh-CN" dirty="0"/>
          </a:p>
          <a:p>
            <a:pPr marL="1257300" lvl="2" indent="-342900">
              <a:buFontTx/>
              <a:buChar char="-"/>
            </a:pPr>
            <a:r>
              <a:rPr lang="zh-CN" altLang="en-US" dirty="0"/>
              <a:t>职员</a:t>
            </a: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41632-968A-4246-A55C-DB469D397071}"/>
              </a:ext>
            </a:extLst>
          </p:cNvPr>
          <p:cNvSpPr txBox="1"/>
          <p:nvPr/>
        </p:nvSpPr>
        <p:spPr>
          <a:xfrm>
            <a:off x="6409648" y="1305342"/>
            <a:ext cx="578235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功能介绍</a:t>
            </a:r>
            <a:endParaRPr lang="en-US" altLang="zh-CN" sz="2400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登录系统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按钮点击后将用户信息传递给业务层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业务层判断输入合法通过异常与</a:t>
            </a:r>
            <a:r>
              <a:rPr lang="en-US" altLang="zh-CN" dirty="0"/>
              <a:t>UI</a:t>
            </a:r>
            <a:r>
              <a:rPr lang="zh-CN" altLang="en-US" dirty="0"/>
              <a:t>层通信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输入合法后调用数据访问层根据姓名查询的方法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执行</a:t>
            </a:r>
            <a:r>
              <a:rPr lang="nl" dirty="0"/>
              <a:t>select </a:t>
            </a:r>
            <a:r>
              <a:rPr lang="zh-CN" altLang="en-US" dirty="0"/>
              <a:t>*</a:t>
            </a:r>
            <a:r>
              <a:rPr lang="nl" dirty="0"/>
              <a:t> from user where u_name=?</a:t>
            </a:r>
          </a:p>
          <a:p>
            <a:pPr marL="742950" lvl="1" indent="-285750">
              <a:buFontTx/>
              <a:buChar char="-"/>
            </a:pPr>
            <a:r>
              <a:rPr lang="zh-CN" altLang="nl" dirty="0"/>
              <a:t>业务层</a:t>
            </a:r>
            <a:r>
              <a:rPr lang="zh-CN" altLang="en-US" dirty="0"/>
              <a:t>判断查询结果，登录失败则抛异常</a:t>
            </a: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59C41-83CD-7049-87E2-25AADFFB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95" y="32023"/>
            <a:ext cx="5001186" cy="3230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A67EE-6728-0C41-B6BF-65134B957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95" y="3518360"/>
            <a:ext cx="5001186" cy="32307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A75662-78C1-4E47-9A6B-59B94031BA75}"/>
              </a:ext>
            </a:extLst>
          </p:cNvPr>
          <p:cNvSpPr txBox="1"/>
          <p:nvPr/>
        </p:nvSpPr>
        <p:spPr>
          <a:xfrm>
            <a:off x="6409648" y="3498249"/>
            <a:ext cx="476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重置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输入框清空，选择框回到默认第一行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49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7154-6214-FF49-85C5-E42549F0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主菜单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9877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5BDA9-6021-CE47-944F-50295DCE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86" y="922261"/>
            <a:ext cx="7293428" cy="880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24CD2-8030-854D-A1D3-F7DBC840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7" y="1802627"/>
            <a:ext cx="1281317" cy="3465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A67E5-C01B-6C49-83DB-C54358A91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27" y="1802625"/>
            <a:ext cx="6068487" cy="346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44D13-A17B-5947-95C1-8C872015CB30}"/>
              </a:ext>
            </a:extLst>
          </p:cNvPr>
          <p:cNvSpPr txBox="1"/>
          <p:nvPr/>
        </p:nvSpPr>
        <p:spPr>
          <a:xfrm>
            <a:off x="4406699" y="1039277"/>
            <a:ext cx="505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登陆成功后传参获取当前操作用户信息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dirty="0" err="1"/>
              <a:t>多线程</a:t>
            </a:r>
            <a:r>
              <a:rPr lang="zh-CN" altLang="en-US" dirty="0"/>
              <a:t>，计时器（</a:t>
            </a:r>
            <a:r>
              <a:rPr lang="en-US" altLang="zh-CN" dirty="0"/>
              <a:t>Timer</a:t>
            </a:r>
            <a:r>
              <a:rPr lang="zh-CN" altLang="en-US" dirty="0"/>
              <a:t>）每过一秒刷新</a:t>
            </a:r>
            <a:r>
              <a:rPr lang="en-US" altLang="zh-CN" dirty="0" err="1"/>
              <a:t>JLabel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57E892-E52F-CB46-8AFF-CDE6C29B3175}"/>
              </a:ext>
            </a:extLst>
          </p:cNvPr>
          <p:cNvSpPr txBox="1"/>
          <p:nvPr/>
        </p:nvSpPr>
        <p:spPr>
          <a:xfrm>
            <a:off x="711447" y="5821748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 根据登录用户的权限展示对应可操作按钮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7F8227-A886-E644-A087-04778193B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081" y="1802625"/>
            <a:ext cx="1446448" cy="34656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6C1FEE-F739-0047-B060-1F3772520A48}"/>
              </a:ext>
            </a:extLst>
          </p:cNvPr>
          <p:cNvSpPr txBox="1"/>
          <p:nvPr/>
        </p:nvSpPr>
        <p:spPr>
          <a:xfrm>
            <a:off x="7506723" y="2565929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将每个视图单独抽出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通过按钮点击刷新对应视图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66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135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-0.19506 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0.20339 0.221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542C-C20D-E147-BFD4-B178CBF6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账单管理模块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6976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09067-E873-7B4D-9574-D4C327BB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051"/>
            <a:ext cx="6605840" cy="4119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C0B851-545A-9747-B1D8-57603CE37E5F}"/>
              </a:ext>
            </a:extLst>
          </p:cNvPr>
          <p:cNvSpPr txBox="1"/>
          <p:nvPr/>
        </p:nvSpPr>
        <p:spPr>
          <a:xfrm>
            <a:off x="6605840" y="1448564"/>
            <a:ext cx="54493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组合查询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四种组合方式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商品名为空，付款情况未选择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zh-CN" altLang="en-US" dirty="0"/>
              <a:t>*</a:t>
            </a:r>
            <a:r>
              <a:rPr lang="en-US" dirty="0"/>
              <a:t> from account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商品名为空，付款情况已选择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zh-CN" altLang="en-US" dirty="0"/>
              <a:t>*</a:t>
            </a:r>
            <a:r>
              <a:rPr lang="en-US" dirty="0"/>
              <a:t> from account where </a:t>
            </a:r>
            <a:r>
              <a:rPr lang="en-US" dirty="0" err="1"/>
              <a:t>a_ispayed</a:t>
            </a:r>
            <a:r>
              <a:rPr lang="en-US" dirty="0"/>
              <a:t>=?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商品名不为空，付款情况未选择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zh-CN" altLang="en-US" dirty="0"/>
              <a:t>*</a:t>
            </a:r>
            <a:r>
              <a:rPr lang="en-US" dirty="0"/>
              <a:t> from account where </a:t>
            </a:r>
            <a:r>
              <a:rPr lang="en-US" dirty="0" err="1"/>
              <a:t>a_name</a:t>
            </a:r>
            <a:r>
              <a:rPr lang="en-US" dirty="0"/>
              <a:t> like</a:t>
            </a:r>
            <a:r>
              <a:rPr lang="zh-CN" altLang="en-US" dirty="0"/>
              <a:t> </a:t>
            </a:r>
            <a:r>
              <a:rPr lang="en-US" dirty="0"/>
              <a:t>"</a:t>
            </a:r>
            <a:r>
              <a:rPr lang="en-US" altLang="zh-CN" dirty="0"/>
              <a:t>%?%</a:t>
            </a:r>
            <a:r>
              <a:rPr lang="en-US" dirty="0"/>
              <a:t>"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商品名不为空，付款情况已选择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zh-CN" altLang="en-US" dirty="0"/>
              <a:t>*</a:t>
            </a:r>
            <a:r>
              <a:rPr lang="en-US" dirty="0"/>
              <a:t> from account where </a:t>
            </a:r>
            <a:r>
              <a:rPr lang="en-US" dirty="0" err="1"/>
              <a:t>a_name</a:t>
            </a:r>
            <a:r>
              <a:rPr lang="en-US" dirty="0"/>
              <a:t> like "%</a:t>
            </a:r>
            <a:r>
              <a:rPr lang="en-US" altLang="zh-CN" dirty="0"/>
              <a:t>?</a:t>
            </a:r>
            <a:r>
              <a:rPr lang="en-US" dirty="0"/>
              <a:t>%" </a:t>
            </a:r>
          </a:p>
          <a:p>
            <a:pPr lvl="1"/>
            <a:r>
              <a:rPr lang="en-US" dirty="0"/>
              <a:t>	and </a:t>
            </a:r>
            <a:r>
              <a:rPr lang="en-US" dirty="0" err="1"/>
              <a:t>a_ispayed</a:t>
            </a:r>
            <a:r>
              <a:rPr lang="en-US" dirty="0"/>
              <a:t>=?</a:t>
            </a:r>
          </a:p>
        </p:txBody>
      </p:sp>
    </p:spTree>
    <p:extLst>
      <p:ext uri="{BB962C8B-B14F-4D97-AF65-F5344CB8AC3E}">
        <p14:creationId xmlns:p14="http://schemas.microsoft.com/office/powerpoint/2010/main" val="18629249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78243-848C-D64F-B988-95C68CE0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295" y="814754"/>
            <a:ext cx="3940686" cy="5228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46213-336A-E243-A521-C451BCAD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97" y="814754"/>
            <a:ext cx="3940686" cy="5228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2DB32-AD64-654F-AD07-311E77B59509}"/>
              </a:ext>
            </a:extLst>
          </p:cNvPr>
          <p:cNvSpPr txBox="1"/>
          <p:nvPr/>
        </p:nvSpPr>
        <p:spPr>
          <a:xfrm>
            <a:off x="6916262" y="664488"/>
            <a:ext cx="501130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添加或修改账单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页面布局相同，根据点击按钮传参</a:t>
            </a:r>
            <a:endParaRPr lang="en-US" altLang="zh-CN" dirty="0"/>
          </a:p>
          <a:p>
            <a:pPr lvl="1"/>
            <a:r>
              <a:rPr lang="zh-CN" altLang="en-US" dirty="0"/>
              <a:t>修改部分文字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修改页面需要加载选中账单信息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zh-CN" altLang="en-US" dirty="0"/>
              <a:t>供应商信息根据外键</a:t>
            </a:r>
            <a:r>
              <a:rPr lang="en-US" altLang="zh-CN" dirty="0" err="1"/>
              <a:t>s_id</a:t>
            </a:r>
            <a:r>
              <a:rPr lang="zh-CN" altLang="en-US" dirty="0"/>
              <a:t>从供应商表获取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en-US" dirty="0" err="1"/>
              <a:t>s.s_id,s.s_name,s.s_info,s.s_linkman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s.s_phone,s.s_faxes,s.s_address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from account </a:t>
            </a:r>
            <a:r>
              <a:rPr lang="en-US" dirty="0" err="1"/>
              <a:t>a,supplier</a:t>
            </a:r>
            <a:r>
              <a:rPr lang="en-US" dirty="0"/>
              <a:t> s </a:t>
            </a:r>
          </a:p>
          <a:p>
            <a:pPr lvl="1"/>
            <a:r>
              <a:rPr lang="en-US" dirty="0"/>
              <a:t>where </a:t>
            </a:r>
            <a:r>
              <a:rPr lang="en-US" dirty="0" err="1"/>
              <a:t>a.s_id</a:t>
            </a:r>
            <a:r>
              <a:rPr lang="en-US" dirty="0"/>
              <a:t>=</a:t>
            </a:r>
            <a:r>
              <a:rPr lang="en-US" dirty="0" err="1"/>
              <a:t>s.s_id</a:t>
            </a:r>
            <a:r>
              <a:rPr lang="en-US" dirty="0"/>
              <a:t> and </a:t>
            </a:r>
            <a:r>
              <a:rPr lang="en-US" dirty="0" err="1"/>
              <a:t>a.s_id</a:t>
            </a:r>
            <a:r>
              <a:rPr lang="en-US" dirty="0"/>
              <a:t>=?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添加按钮需要先判断改状态的账单</a:t>
            </a:r>
            <a:endParaRPr lang="en-US" altLang="zh-CN" dirty="0"/>
          </a:p>
          <a:p>
            <a:pPr lvl="1"/>
            <a:r>
              <a:rPr lang="zh-CN" altLang="en-US" dirty="0"/>
              <a:t>是否存在（名称和付款状态）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select </a:t>
            </a:r>
            <a:r>
              <a:rPr lang="zh-CN" altLang="en-US" dirty="0"/>
              <a:t>*</a:t>
            </a:r>
            <a:r>
              <a:rPr lang="en-US" dirty="0"/>
              <a:t> from account </a:t>
            </a:r>
          </a:p>
          <a:p>
            <a:pPr lvl="1"/>
            <a:r>
              <a:rPr lang="en-US" dirty="0"/>
              <a:t>where </a:t>
            </a:r>
            <a:r>
              <a:rPr lang="en-US" dirty="0" err="1"/>
              <a:t>a_name</a:t>
            </a:r>
            <a:r>
              <a:rPr lang="en-US" dirty="0"/>
              <a:t>=? and </a:t>
            </a:r>
            <a:r>
              <a:rPr lang="en-US" dirty="0" err="1"/>
              <a:t>a_ispayed</a:t>
            </a:r>
            <a:r>
              <a:rPr lang="en-US" dirty="0"/>
              <a:t>=?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符合添加条件后插入账单信息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insert into account values(?,?,?,?,?,?,?,?,?)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或更新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dirty="0"/>
              <a:t>update account set </a:t>
            </a:r>
            <a:r>
              <a:rPr lang="en-US" altLang="zh-CN" dirty="0"/>
              <a:t>…</a:t>
            </a:r>
            <a:r>
              <a:rPr lang="en-US" dirty="0"/>
              <a:t> where </a:t>
            </a:r>
            <a:r>
              <a:rPr lang="en-US" dirty="0" err="1"/>
              <a:t>a_id</a:t>
            </a:r>
            <a:r>
              <a:rPr lang="en-US" dirty="0"/>
              <a:t>=?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添加或修改成功关闭当前页面同时</a:t>
            </a:r>
            <a:endParaRPr lang="en-US" altLang="zh-CN" dirty="0"/>
          </a:p>
          <a:p>
            <a:pPr lvl="1"/>
            <a:r>
              <a:rPr lang="zh-CN" altLang="en-US" dirty="0"/>
              <a:t>刷新主菜单表格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66362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258</TotalTime>
  <Words>1016</Words>
  <Application>Microsoft Macintosh PowerPoint</Application>
  <PresentationFormat>Widescreen</PresentationFormat>
  <Paragraphs>151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Gill Sans MT</vt:lpstr>
      <vt:lpstr>Parcel</vt:lpstr>
      <vt:lpstr>超市账单管理项目</vt:lpstr>
      <vt:lpstr>需求分析</vt:lpstr>
      <vt:lpstr>登录模块</vt:lpstr>
      <vt:lpstr>PowerPoint Presentation</vt:lpstr>
      <vt:lpstr>主菜单</vt:lpstr>
      <vt:lpstr>PowerPoint Presentation</vt:lpstr>
      <vt:lpstr>账单管理模块</vt:lpstr>
      <vt:lpstr>PowerPoint Presentation</vt:lpstr>
      <vt:lpstr>PowerPoint Presentation</vt:lpstr>
      <vt:lpstr>PowerPoint Presentation</vt:lpstr>
      <vt:lpstr>供应商管理模块</vt:lpstr>
      <vt:lpstr>PowerPoint Presentation</vt:lpstr>
      <vt:lpstr>PowerPoint Presentation</vt:lpstr>
      <vt:lpstr>PowerPoint Presentation</vt:lpstr>
      <vt:lpstr>用户管理模块</vt:lpstr>
      <vt:lpstr>PowerPoint Presentation</vt:lpstr>
      <vt:lpstr>PowerPoint Presentation</vt:lpstr>
      <vt:lpstr>PowerPoint Presentation</vt:lpstr>
      <vt:lpstr>PowerPoint Presentation</vt:lpstr>
      <vt:lpstr>报表管理模块</vt:lpstr>
      <vt:lpstr>PowerPoint Presentation</vt:lpstr>
      <vt:lpstr>PowerPoint Presentation</vt:lpstr>
      <vt:lpstr>退出系统</vt:lpstr>
      <vt:lpstr>PowerPoint Presentation</vt:lpstr>
      <vt:lpstr>项目架构</vt:lpstr>
      <vt:lpstr>PowerPoint Presentation</vt:lpstr>
      <vt:lpstr>谢谢观看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超市账单管理项目</dc:title>
  <dc:creator>张 文轩</dc:creator>
  <cp:lastModifiedBy>张 文轩</cp:lastModifiedBy>
  <cp:revision>189</cp:revision>
  <dcterms:created xsi:type="dcterms:W3CDTF">2019-10-30T04:54:06Z</dcterms:created>
  <dcterms:modified xsi:type="dcterms:W3CDTF">2019-10-30T09:12:47Z</dcterms:modified>
</cp:coreProperties>
</file>